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1" r:id="rId2"/>
    <p:sldId id="265" r:id="rId3"/>
    <p:sldId id="266" r:id="rId4"/>
    <p:sldId id="257" r:id="rId5"/>
    <p:sldId id="264" r:id="rId6"/>
    <p:sldId id="267" r:id="rId7"/>
    <p:sldId id="263" r:id="rId8"/>
    <p:sldId id="260" r:id="rId9"/>
    <p:sldId id="262" r:id="rId10"/>
    <p:sldId id="273" r:id="rId11"/>
    <p:sldId id="274" r:id="rId12"/>
    <p:sldId id="275" r:id="rId13"/>
    <p:sldId id="27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2784"/>
    <a:srgbClr val="180211"/>
    <a:srgbClr val="1A001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437" autoAdjust="0"/>
    <p:restoredTop sz="94660"/>
  </p:normalViewPr>
  <p:slideViewPr>
    <p:cSldViewPr>
      <p:cViewPr varScale="1">
        <p:scale>
          <a:sx n="82" d="100"/>
          <a:sy n="82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NEW%20POWER%20POINT%202013\FINESH%20CLASS%20%202\LESSION%205\30%20Track%2030.wma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user\Desktop\Bitmap in Graphic1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b="23085"/>
          <a:stretch>
            <a:fillRect/>
          </a:stretch>
        </p:blipFill>
        <p:spPr bwMode="auto">
          <a:xfrm>
            <a:off x="1752600" y="-76200"/>
            <a:ext cx="5681119" cy="5812318"/>
          </a:xfrm>
          <a:prstGeom prst="ellipse">
            <a:avLst/>
          </a:prstGeom>
          <a:noFill/>
          <a:effectLst>
            <a:softEdge rad="635000"/>
          </a:effectLst>
        </p:spPr>
      </p:pic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14800"/>
            <a:ext cx="9144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800600"/>
            <a:ext cx="9144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c£I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\</a:t>
            </a: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mb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 </a:t>
            </a:r>
            <a:b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</a:b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ssZhw</a:t>
            </a:r>
            <a:r>
              <a:rPr lang="en-US" b="1" dirty="0">
                <a:effectLst/>
                <a:latin typeface="ML-Aathira" pitchFamily="82" charset="0"/>
              </a:rPr>
              <a:t/>
            </a:r>
            <a:br>
              <a:rPr lang="en-US" b="1" dirty="0">
                <a:effectLst/>
                <a:latin typeface="ML-Aathira" pitchFamily="82" charset="0"/>
              </a:rPr>
            </a:br>
            <a:r>
              <a:rPr lang="en-US" sz="3300" b="1" dirty="0" err="1">
                <a:effectLst/>
                <a:latin typeface="ML-Aathira" pitchFamily="82" charset="0"/>
              </a:rPr>
              <a:t>kotdm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ae-_mÀ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k`-bpsS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hnizmk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br>
              <a:rPr lang="en-US" sz="3300" b="1" dirty="0">
                <a:effectLst/>
                <a:latin typeface="ML-Aathira" pitchFamily="82" charset="0"/>
              </a:rPr>
            </a:br>
            <a:r>
              <a:rPr lang="en-US" sz="3300" b="1" dirty="0">
                <a:effectLst/>
                <a:latin typeface="ML-Aathira" pitchFamily="82" charset="0"/>
              </a:rPr>
              <a:t>]</a:t>
            </a:r>
            <a:r>
              <a:rPr lang="en-US" sz="3300" b="1" dirty="0" err="1">
                <a:effectLst/>
                <a:latin typeface="ML-Aathira" pitchFamily="82" charset="0"/>
              </a:rPr>
              <a:t>cn</a:t>
            </a:r>
            <a:r>
              <a:rPr lang="en-US" sz="3300" b="1" dirty="0">
                <a:effectLst/>
                <a:latin typeface="ML-Aathira" pitchFamily="82" charset="0"/>
              </a:rPr>
              <a:t>-</a:t>
            </a:r>
            <a:r>
              <a:rPr lang="en-US" sz="3300" b="1" dirty="0" err="1">
                <a:effectLst/>
                <a:latin typeface="ML-Aathira" pitchFamily="82" charset="0"/>
              </a:rPr>
              <a:t>io</a:t>
            </a:r>
            <a:r>
              <a:rPr lang="en-US" sz="3300" b="1" dirty="0">
                <a:effectLst/>
                <a:latin typeface="ML-Aathira" pitchFamily="82" charset="0"/>
              </a:rPr>
              <a:t>-e\ ]</a:t>
            </a:r>
            <a:r>
              <a:rPr lang="en-US" sz="3300" b="1" dirty="0" err="1">
                <a:effectLst/>
                <a:latin typeface="ML-Aathira" pitchFamily="82" charset="0"/>
              </a:rPr>
              <a:t>mTm</a:t>
            </a:r>
            <a:r>
              <a:rPr lang="en-US" sz="3300" b="1" dirty="0">
                <a:effectLst/>
                <a:latin typeface="ML-Aathira" pitchFamily="82" charset="0"/>
              </a:rPr>
              <a:t>-hen.</a:t>
            </a:r>
          </a:p>
        </p:txBody>
      </p:sp>
      <p:sp>
        <p:nvSpPr>
          <p:cNvPr id="6" name="Freeform 2"/>
          <p:cNvSpPr>
            <a:spLocks/>
          </p:cNvSpPr>
          <p:nvPr/>
        </p:nvSpPr>
        <p:spPr bwMode="auto">
          <a:xfrm>
            <a:off x="0" y="-304800"/>
            <a:ext cx="9144000" cy="6553200"/>
          </a:xfrm>
          <a:custGeom>
            <a:avLst/>
            <a:gdLst/>
            <a:ahLst/>
            <a:cxnLst>
              <a:cxn ang="0">
                <a:pos x="0" y="6"/>
              </a:cxn>
              <a:cxn ang="0">
                <a:pos x="206" y="6"/>
              </a:cxn>
              <a:cxn ang="0">
                <a:pos x="206" y="19"/>
              </a:cxn>
              <a:cxn ang="0">
                <a:pos x="102" y="15"/>
              </a:cxn>
              <a:cxn ang="0">
                <a:pos x="0" y="150"/>
              </a:cxn>
              <a:cxn ang="0">
                <a:pos x="0" y="6"/>
              </a:cxn>
            </a:cxnLst>
            <a:rect l="0" t="0" r="r" b="b"/>
            <a:pathLst>
              <a:path w="206" h="150">
                <a:moveTo>
                  <a:pt x="0" y="6"/>
                </a:moveTo>
                <a:lnTo>
                  <a:pt x="206" y="6"/>
                </a:lnTo>
                <a:lnTo>
                  <a:pt x="206" y="19"/>
                </a:lnTo>
                <a:cubicBezTo>
                  <a:pt x="149" y="36"/>
                  <a:pt x="126" y="19"/>
                  <a:pt x="102" y="15"/>
                </a:cubicBezTo>
                <a:cubicBezTo>
                  <a:pt x="25" y="0"/>
                  <a:pt x="2" y="73"/>
                  <a:pt x="0" y="150"/>
                </a:cubicBezTo>
                <a:lnTo>
                  <a:pt x="0" y="6"/>
                </a:lnTo>
                <a:close/>
              </a:path>
            </a:pathLst>
          </a:custGeom>
          <a:solidFill>
            <a:srgbClr val="CCFF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Flowchart: Delay 6"/>
          <p:cNvSpPr/>
          <p:nvPr/>
        </p:nvSpPr>
        <p:spPr>
          <a:xfrm flipH="1">
            <a:off x="7620000" y="4114800"/>
            <a:ext cx="1524000" cy="1219200"/>
          </a:xfrm>
          <a:prstGeom prst="flowChartDelay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latin typeface="ML-Aathira" pitchFamily="82" charset="0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6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9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533400" y="556260"/>
            <a:ext cx="8001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t_m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[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y§Ä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r>
              <a:rPr lang="en-US" sz="2000" b="1" dirty="0">
                <a:latin typeface="ML-Aathira" pitchFamily="82" charset="0"/>
              </a:rPr>
              <a:t>	</a:t>
            </a:r>
          </a:p>
          <a:p>
            <a:r>
              <a:rPr lang="en-US" sz="20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>
                <a:latin typeface="ML-Aathira" pitchFamily="82" charset="0"/>
              </a:rPr>
              <a:t>]</a:t>
            </a:r>
            <a:r>
              <a:rPr lang="en-US" sz="3200" b="1" dirty="0" err="1">
                <a:latin typeface="ML-Aathira" pitchFamily="82" charset="0"/>
              </a:rPr>
              <a:t>dpZokmbnÂ</a:t>
            </a:r>
            <a:r>
              <a:rPr lang="en-US" sz="3200" b="1" dirty="0">
                <a:latin typeface="ML-Aathira" pitchFamily="82" charset="0"/>
              </a:rPr>
              <a:t> \</a:t>
            </a:r>
            <a:r>
              <a:rPr lang="en-US" sz="3200" b="1" dirty="0" err="1">
                <a:latin typeface="ML-Aathira" pitchFamily="82" charset="0"/>
              </a:rPr>
              <a:t>n¶pw</a:t>
            </a:r>
            <a:r>
              <a:rPr lang="en-US" sz="3200" b="1" dirty="0">
                <a:latin typeface="ML-Aathira" pitchFamily="82" charset="0"/>
              </a:rPr>
              <a:t> 					]</a:t>
            </a:r>
            <a:r>
              <a:rPr lang="en-US" sz="3200" b="1" dirty="0" err="1">
                <a:latin typeface="ML-Aathira" pitchFamily="82" charset="0"/>
              </a:rPr>
              <a:t>pd¯m¡s</a:t>
            </a:r>
            <a:r>
              <a:rPr lang="en-US" sz="3200" b="1" dirty="0">
                <a:latin typeface="ML-Aathira" pitchFamily="82" charset="0"/>
              </a:rPr>
              <a:t>¸« </a:t>
            </a:r>
            <a:r>
              <a:rPr lang="en-US" sz="3200" b="1" dirty="0" err="1">
                <a:latin typeface="ML-Aathira" pitchFamily="82" charset="0"/>
              </a:rPr>
              <a:t>BZnamXm</a:t>
            </a:r>
            <a:r>
              <a:rPr lang="en-US" sz="3200" b="1" dirty="0">
                <a:latin typeface="ML-Aathira" pitchFamily="82" charset="0"/>
              </a:rPr>
              <a:t>]</a:t>
            </a:r>
            <a:r>
              <a:rPr lang="en-US" sz="3200" b="1" dirty="0" err="1">
                <a:latin typeface="ML-Aathira" pitchFamily="82" charset="0"/>
              </a:rPr>
              <a:t>nXm¡Ä</a:t>
            </a:r>
            <a:endParaRPr lang="en-US" sz="3200" b="1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			[</a:t>
            </a:r>
            <a:r>
              <a:rPr lang="en-US" sz="3200" b="1" dirty="0" err="1">
                <a:latin typeface="ML-Aathira" pitchFamily="82" charset="0"/>
              </a:rPr>
              <a:t>mcmfw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ZpcnXa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p`hn¨p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200" b="1" dirty="0" err="1">
                <a:latin typeface="ML-Aathira" pitchFamily="82" charset="0"/>
              </a:rPr>
              <a:t>AhtcmSp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IcpW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tXm¶nb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ssZhw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Hcp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c£Is</a:t>
            </a:r>
            <a:r>
              <a:rPr lang="en-US" sz="3200" b="1" dirty="0">
                <a:latin typeface="ML-Aathira" pitchFamily="82" charset="0"/>
              </a:rPr>
              <a:t>\ </a:t>
            </a:r>
            <a:r>
              <a:rPr lang="en-US" sz="3200" b="1" dirty="0" err="1">
                <a:latin typeface="ML-Aathira" pitchFamily="82" charset="0"/>
              </a:rPr>
              <a:t>hmKvZm</a:t>
            </a:r>
            <a:r>
              <a:rPr lang="en-US" sz="3200" b="1" dirty="0">
                <a:latin typeface="ML-Aathira" pitchFamily="82" charset="0"/>
              </a:rPr>
              <a:t>\w </a:t>
            </a:r>
            <a:r>
              <a:rPr lang="en-US" sz="3200" b="1" dirty="0" err="1">
                <a:latin typeface="ML-Aathira" pitchFamily="82" charset="0"/>
              </a:rPr>
              <a:t>sNbvXp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		*	</a:t>
            </a:r>
            <a:r>
              <a:rPr lang="en-US" sz="3200" b="1" dirty="0" err="1">
                <a:latin typeface="ML-Aathira" pitchFamily="82" charset="0"/>
              </a:rPr>
              <a:t>AhnSp¶p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hmKvZm</a:t>
            </a:r>
            <a:r>
              <a:rPr lang="en-US" sz="3200" b="1" dirty="0">
                <a:latin typeface="ML-Aathira" pitchFamily="82" charset="0"/>
              </a:rPr>
              <a:t>\w </a:t>
            </a:r>
            <a:r>
              <a:rPr lang="en-US" sz="3200" b="1" dirty="0" err="1">
                <a:latin typeface="ML-Aathira" pitchFamily="82" charset="0"/>
              </a:rPr>
              <a:t>sNbvX</a:t>
            </a:r>
            <a:r>
              <a:rPr lang="en-US" sz="3200" b="1" dirty="0">
                <a:latin typeface="ML-Aathira" pitchFamily="82" charset="0"/>
              </a:rPr>
              <a:t> 				</a:t>
            </a:r>
            <a:r>
              <a:rPr lang="en-US" sz="3200" b="1" dirty="0" err="1">
                <a:latin typeface="ML-Aathira" pitchFamily="82" charset="0"/>
              </a:rPr>
              <a:t>c£I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mWv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Cutim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</p:txBody>
      </p:sp>
      <p:pic>
        <p:nvPicPr>
          <p:cNvPr id="13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57200" y="609600"/>
            <a:ext cx="8229600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at\m-`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mh§Ä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endParaRPr lang="en-US" sz="2500" b="1" dirty="0">
              <a:latin typeface="ML-Aathira" pitchFamily="82" charset="0"/>
            </a:endParaRPr>
          </a:p>
          <a:p>
            <a:r>
              <a:rPr lang="en-US" sz="25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>
                <a:latin typeface="ML-Aathira" pitchFamily="82" charset="0"/>
              </a:rPr>
              <a:t>\mw ]m]w </a:t>
            </a:r>
            <a:r>
              <a:rPr lang="en-US" sz="3200" b="1" dirty="0" err="1">
                <a:latin typeface="ML-Aathira" pitchFamily="82" charset="0"/>
              </a:rPr>
              <a:t>sN¿msX</a:t>
            </a:r>
            <a:r>
              <a:rPr lang="en-US" sz="3200" b="1" dirty="0">
                <a:latin typeface="ML-Aathira" pitchFamily="82" charset="0"/>
              </a:rPr>
              <a:t> Pohn¡phm³ 			{</a:t>
            </a:r>
            <a:r>
              <a:rPr lang="en-US" sz="3200" b="1" dirty="0" err="1">
                <a:latin typeface="ML-Aathira" pitchFamily="82" charset="0"/>
              </a:rPr>
              <a:t>ian¡Ww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r>
              <a:rPr lang="en-US" sz="2800" b="1" dirty="0">
                <a:latin typeface="ML-Aathira" pitchFamily="82" charset="0"/>
              </a:rPr>
              <a:t>		</a:t>
            </a:r>
            <a:r>
              <a:rPr lang="en-US" sz="3200" b="1" dirty="0">
                <a:latin typeface="ML-Aathira" pitchFamily="82" charset="0"/>
              </a:rPr>
              <a:t>*	]m]</a:t>
            </a:r>
            <a:r>
              <a:rPr lang="en-US" sz="3200" b="1" dirty="0" err="1">
                <a:latin typeface="ML-Aathira" pitchFamily="82" charset="0"/>
              </a:rPr>
              <a:t>nItfmSp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IcpW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ImWn</a:t>
            </a:r>
            <a:r>
              <a:rPr lang="en-US" sz="3200" b="1" dirty="0">
                <a:latin typeface="ML-Aathira" pitchFamily="82" charset="0"/>
              </a:rPr>
              <a:t>¨ </a:t>
            </a:r>
            <a:r>
              <a:rPr lang="en-US" sz="3200" b="1" dirty="0" err="1">
                <a:latin typeface="ML-Aathira" pitchFamily="82" charset="0"/>
              </a:rPr>
              <a:t>ssZh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t¯mSp</a:t>
            </a:r>
            <a:r>
              <a:rPr lang="en-US" sz="3200" b="1" dirty="0">
                <a:latin typeface="ML-Aathira" pitchFamily="82" charset="0"/>
              </a:rPr>
              <a:t> \µ</a:t>
            </a:r>
            <a:r>
              <a:rPr lang="en-US" sz="3200" b="1" dirty="0" err="1">
                <a:latin typeface="ML-Aathira" pitchFamily="82" charset="0"/>
              </a:rPr>
              <a:t>nbpw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kvt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lhpapÅhcm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bncn¡Ww</a:t>
            </a:r>
            <a:r>
              <a:rPr lang="en-US" sz="3200" b="1" dirty="0">
                <a:latin typeface="ML-Aathira" pitchFamily="82" charset="0"/>
              </a:rPr>
              <a:t>.	 </a:t>
            </a: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200" b="1" dirty="0" err="1">
                <a:latin typeface="ML-Aathira" pitchFamily="82" charset="0"/>
              </a:rPr>
              <a:t>aäpÅhtcmSp</a:t>
            </a:r>
            <a:r>
              <a:rPr lang="en-US" sz="3200" b="1" dirty="0">
                <a:latin typeface="ML-Aathira" pitchFamily="82" charset="0"/>
              </a:rPr>
              <a:t> \</a:t>
            </a:r>
            <a:r>
              <a:rPr lang="en-US" sz="3200" b="1" dirty="0" err="1">
                <a:latin typeface="ML-Aathira" pitchFamily="82" charset="0"/>
              </a:rPr>
              <a:t>mapw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IcpW</a:t>
            </a:r>
            <a:r>
              <a:rPr lang="en-US" sz="3200" b="1" dirty="0">
                <a:latin typeface="ML-Aathira" pitchFamily="82" charset="0"/>
              </a:rPr>
              <a:t> 				</a:t>
            </a:r>
            <a:r>
              <a:rPr lang="en-US" sz="3200" b="1" dirty="0" err="1">
                <a:latin typeface="ML-Aathira" pitchFamily="82" charset="0"/>
              </a:rPr>
              <a:t>ImWn¡Ww</a:t>
            </a:r>
            <a:r>
              <a:rPr lang="en-US" sz="3200" b="1" dirty="0">
                <a:latin typeface="ML-Aathira" pitchFamily="82" charset="0"/>
              </a:rPr>
              <a:t>.</a:t>
            </a:r>
          </a:p>
        </p:txBody>
      </p:sp>
      <p:pic>
        <p:nvPicPr>
          <p:cNvPr id="14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2400" y="685800"/>
            <a:ext cx="86106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ioe§Ä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r>
              <a:rPr lang="en-US" b="1" dirty="0">
                <a:latin typeface="ML-Aathira" pitchFamily="82" charset="0"/>
              </a:rPr>
              <a:t>	</a:t>
            </a: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2800" b="1" dirty="0">
                <a:latin typeface="ML-Aathira" pitchFamily="82" charset="0"/>
              </a:rPr>
              <a:t>\½tfmSp </a:t>
            </a:r>
            <a:r>
              <a:rPr lang="en-US" sz="2800" b="1" dirty="0" err="1">
                <a:latin typeface="ML-Aathira" pitchFamily="82" charset="0"/>
              </a:rPr>
              <a:t>sXäpsN¿p¶htcmSp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kvt</a:t>
            </a:r>
            <a:r>
              <a:rPr lang="en-US" sz="2800" b="1" dirty="0">
                <a:latin typeface="ML-Aathira" pitchFamily="82" charset="0"/>
              </a:rPr>
              <a:t>\</a:t>
            </a:r>
            <a:r>
              <a:rPr lang="en-US" sz="2800" b="1" dirty="0" err="1">
                <a:latin typeface="ML-Aathira" pitchFamily="82" charset="0"/>
              </a:rPr>
              <a:t>lambn</a:t>
            </a:r>
            <a:r>
              <a:rPr lang="en-US" sz="2800" b="1" dirty="0">
                <a:latin typeface="ML-Aathira" pitchFamily="82" charset="0"/>
              </a:rPr>
              <a:t> 				s]</a:t>
            </a:r>
            <a:r>
              <a:rPr lang="en-US" sz="2800" b="1" dirty="0" err="1">
                <a:latin typeface="ML-Aathira" pitchFamily="82" charset="0"/>
              </a:rPr>
              <a:t>cpamdpI</a:t>
            </a:r>
            <a:r>
              <a:rPr lang="en-US" sz="2800" b="1" dirty="0">
                <a:latin typeface="ML-Aathira" pitchFamily="82" charset="0"/>
              </a:rPr>
              <a:t>.</a:t>
            </a:r>
          </a:p>
          <a:p>
            <a:pPr lvl="4"/>
            <a:endParaRPr lang="en-US" sz="3200" b="1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		*	</a:t>
            </a:r>
            <a:r>
              <a:rPr lang="en-US" sz="2800" b="1" dirty="0" err="1">
                <a:latin typeface="ML-Aathira" pitchFamily="82" charset="0"/>
              </a:rPr>
              <a:t>sIm¨psIm¨p</a:t>
            </a:r>
            <a:r>
              <a:rPr lang="en-US" sz="2800" b="1" dirty="0">
                <a:latin typeface="ML-Aathira" pitchFamily="82" charset="0"/>
              </a:rPr>
              <a:t> {]</a:t>
            </a:r>
            <a:r>
              <a:rPr lang="en-US" sz="2800" b="1" dirty="0" err="1">
                <a:latin typeface="ML-Aathira" pitchFamily="82" charset="0"/>
              </a:rPr>
              <a:t>mÀ</a:t>
            </a:r>
            <a:r>
              <a:rPr lang="en-US" sz="2800" b="1" dirty="0">
                <a:latin typeface="ML-Aathira" pitchFamily="82" charset="0"/>
              </a:rPr>
              <a:t>°\</a:t>
            </a:r>
            <a:r>
              <a:rPr lang="en-US" sz="2800" b="1" dirty="0" err="1">
                <a:latin typeface="ML-Aathira" pitchFamily="82" charset="0"/>
              </a:rPr>
              <a:t>IfneqsS</a:t>
            </a:r>
            <a:r>
              <a:rPr lang="en-US" sz="2800" b="1" dirty="0">
                <a:latin typeface="ML-Aathira" pitchFamily="82" charset="0"/>
              </a:rPr>
              <a:t> 					</a:t>
            </a:r>
            <a:r>
              <a:rPr lang="en-US" sz="2800" b="1" dirty="0" err="1">
                <a:latin typeface="ML-Aathira" pitchFamily="82" charset="0"/>
              </a:rPr>
              <a:t>ssZht¯mSp</a:t>
            </a:r>
            <a:r>
              <a:rPr lang="en-US" sz="2800" b="1" dirty="0">
                <a:latin typeface="ML-Aathira" pitchFamily="82" charset="0"/>
              </a:rPr>
              <a:t> \µn {]</a:t>
            </a:r>
            <a:r>
              <a:rPr lang="en-US" sz="2800" b="1" dirty="0" err="1">
                <a:latin typeface="ML-Aathira" pitchFamily="82" charset="0"/>
              </a:rPr>
              <a:t>ISn¸n¡pI</a:t>
            </a:r>
            <a:r>
              <a:rPr lang="en-US" sz="2800" b="1" dirty="0">
                <a:latin typeface="ML-Aathira" pitchFamily="82" charset="0"/>
              </a:rPr>
              <a:t>.</a:t>
            </a:r>
          </a:p>
          <a:p>
            <a:endParaRPr lang="en-US" sz="2800" b="1" dirty="0">
              <a:latin typeface="ML-Aathira" pitchFamily="82" charset="0"/>
            </a:endParaRPr>
          </a:p>
          <a:p>
            <a:r>
              <a:rPr lang="en-US" sz="2800" b="1" dirty="0">
                <a:latin typeface="ML-Aathira" pitchFamily="82" charset="0"/>
              </a:rPr>
              <a:t>		*	</a:t>
            </a:r>
            <a:r>
              <a:rPr lang="en-US" sz="2800" b="1" dirty="0" err="1">
                <a:latin typeface="ML-Aathira" pitchFamily="82" charset="0"/>
              </a:rPr>
              <a:t>Hmtcm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Znhkhpw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sXäpIÄ</a:t>
            </a:r>
            <a:r>
              <a:rPr lang="en-US" sz="2800" b="1" dirty="0">
                <a:latin typeface="ML-Aathira" pitchFamily="82" charset="0"/>
              </a:rPr>
              <a:t> sN¿mXncn¡phm³ </a:t>
            </a:r>
          </a:p>
          <a:p>
            <a:r>
              <a:rPr lang="en-US" sz="2800" b="1" dirty="0">
                <a:latin typeface="ML-Aathira" pitchFamily="82" charset="0"/>
              </a:rPr>
              <a:t>			{]</a:t>
            </a:r>
            <a:r>
              <a:rPr lang="en-US" sz="2800" b="1" dirty="0" err="1">
                <a:latin typeface="ML-Aathira" pitchFamily="82" charset="0"/>
              </a:rPr>
              <a:t>tXyIw</a:t>
            </a:r>
            <a:r>
              <a:rPr lang="en-US" sz="2800" b="1" dirty="0">
                <a:latin typeface="ML-Aathira" pitchFamily="82" charset="0"/>
              </a:rPr>
              <a:t> {i²n¡pI.</a:t>
            </a:r>
          </a:p>
          <a:p>
            <a:endParaRPr lang="en-US" sz="2800" b="1" dirty="0">
              <a:latin typeface="ML-Aathira" pitchFamily="82" charset="0"/>
            </a:endParaRPr>
          </a:p>
          <a:p>
            <a:endParaRPr lang="en-US" sz="3000" b="1" dirty="0">
              <a:latin typeface="ML-Aathira" pitchFamily="82" charset="0"/>
            </a:endParaRPr>
          </a:p>
        </p:txBody>
      </p:sp>
      <p:pic>
        <p:nvPicPr>
          <p:cNvPr id="13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ser\Desktop\vadafone\G_Multi0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600200"/>
            <a:ext cx="5410200" cy="3657600"/>
          </a:xfrm>
          <a:prstGeom prst="rect">
            <a:avLst/>
          </a:prstGeom>
          <a:noFill/>
        </p:spPr>
      </p:pic>
      <p:pic>
        <p:nvPicPr>
          <p:cNvPr id="9" name="Picture 2" descr="C:\Users\user\Desktop\SMCC PHOTO\Candle-06-jun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981200"/>
            <a:ext cx="1524000" cy="207145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895600" y="2667000"/>
            <a:ext cx="3302507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7500" b="1" cap="none" spc="0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Thank</a:t>
            </a:r>
          </a:p>
          <a:p>
            <a:pPr algn="ctr"/>
            <a:r>
              <a:rPr lang="en-US" sz="7500" b="1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you</a:t>
            </a:r>
            <a:endParaRPr lang="en-US" sz="7500" b="1" cap="none" spc="0" dirty="0">
              <a:ln w="11430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lgerian" pitchFamily="82" charset="0"/>
            </a:endParaRPr>
          </a:p>
        </p:txBody>
      </p:sp>
      <p:pic>
        <p:nvPicPr>
          <p:cNvPr id="14" name="Picture 8" descr="mobile 03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266774">
            <a:off x="3962138" y="3504262"/>
            <a:ext cx="1257057" cy="92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43200"/>
            <a:ext cx="9144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DSC02852.JPG"/>
          <p:cNvPicPr>
            <a:picLocks noChangeAspect="1"/>
          </p:cNvPicPr>
          <p:nvPr/>
        </p:nvPicPr>
        <p:blipFill>
          <a:blip r:embed="rId3" cstate="print">
            <a:lum contrast="40000"/>
          </a:blip>
          <a:stretch>
            <a:fillRect/>
          </a:stretch>
        </p:blipFill>
        <p:spPr>
          <a:xfrm>
            <a:off x="1905000" y="2869433"/>
            <a:ext cx="5225116" cy="3988567"/>
          </a:xfrm>
          <a:prstGeom prst="rect">
            <a:avLst/>
          </a:prstGeom>
          <a:ln w="76200"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905000" y="1188184"/>
            <a:ext cx="5486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rgbClr val="7030A0"/>
                </a:solidFill>
                <a:latin typeface="ML-Aathira" pitchFamily="82" charset="0"/>
              </a:rPr>
              <a:t>c£-Is\ </a:t>
            </a:r>
            <a:r>
              <a:rPr lang="en-US" sz="5000" b="1" dirty="0" err="1">
                <a:solidFill>
                  <a:srgbClr val="7030A0"/>
                </a:solidFill>
                <a:latin typeface="ML-Aathira" pitchFamily="82" charset="0"/>
              </a:rPr>
              <a:t>hmKvZm</a:t>
            </a:r>
            <a:r>
              <a:rPr lang="en-US" sz="5000" b="1" dirty="0">
                <a:solidFill>
                  <a:srgbClr val="7030A0"/>
                </a:solidFill>
                <a:latin typeface="ML-Aathira" pitchFamily="82" charset="0"/>
              </a:rPr>
              <a:t>\w</a:t>
            </a:r>
          </a:p>
          <a:p>
            <a:pPr algn="ctr"/>
            <a:r>
              <a:rPr lang="en-US" sz="5000" b="1" dirty="0" err="1">
                <a:solidFill>
                  <a:srgbClr val="7030A0"/>
                </a:solidFill>
                <a:latin typeface="ML-Aathira" pitchFamily="82" charset="0"/>
              </a:rPr>
              <a:t>sN¿p</a:t>
            </a:r>
            <a:r>
              <a:rPr lang="en-US" sz="5000" b="1" dirty="0">
                <a:solidFill>
                  <a:srgbClr val="7030A0"/>
                </a:solidFill>
                <a:latin typeface="ML-Aathira" pitchFamily="82" charset="0"/>
              </a:rPr>
              <a:t>¶ </a:t>
            </a:r>
            <a:r>
              <a:rPr lang="en-US" sz="5000" b="1" dirty="0" err="1">
                <a:solidFill>
                  <a:srgbClr val="7030A0"/>
                </a:solidFill>
                <a:latin typeface="ML-Aathira" pitchFamily="82" charset="0"/>
              </a:rPr>
              <a:t>ssZhw</a:t>
            </a:r>
            <a:endParaRPr lang="en-US" sz="5000" b="1" dirty="0">
              <a:solidFill>
                <a:srgbClr val="7030A0"/>
              </a:solidFill>
              <a:latin typeface="ML-Aathira" pitchFamily="8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11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162" y="252413"/>
            <a:ext cx="4694238" cy="1195387"/>
          </a:xfrm>
          <a:prstGeom prst="rect">
            <a:avLst/>
          </a:prstGeom>
          <a:noFill/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]</a:t>
            </a:r>
            <a:r>
              <a:rPr lang="en-US" sz="4500" b="1" dirty="0" err="1">
                <a:solidFill>
                  <a:schemeClr val="bg1"/>
                </a:solidFill>
                <a:latin typeface="ML-Aathira" pitchFamily="82" charset="0"/>
              </a:rPr>
              <a:t>mTw</a:t>
            </a:r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09600" y="4077831"/>
            <a:ext cx="792480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500" b="1" dirty="0">
                <a:latin typeface="ML-Aathira" pitchFamily="82" charset="0"/>
              </a:rPr>
              <a:t>	</a:t>
            </a:r>
            <a:r>
              <a:rPr lang="en-US" sz="3500" b="1" dirty="0" err="1">
                <a:latin typeface="ML-Aathira" pitchFamily="82" charset="0"/>
              </a:rPr>
              <a:t>ssZhw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BZt</a:t>
            </a:r>
            <a:r>
              <a:rPr lang="en-US" sz="3500" b="1" dirty="0">
                <a:latin typeface="ML-Aathira" pitchFamily="82" charset="0"/>
              </a:rPr>
              <a:t>-¯</a:t>
            </a:r>
            <a:r>
              <a:rPr lang="en-US" sz="3500" b="1" dirty="0" err="1">
                <a:latin typeface="ML-Aathira" pitchFamily="82" charset="0"/>
              </a:rPr>
              <a:t>bpw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lÆm-tbbpw</a:t>
            </a:r>
            <a:r>
              <a:rPr lang="en-US" sz="3500" b="1" dirty="0">
                <a:latin typeface="ML-Aathira" pitchFamily="82" charset="0"/>
              </a:rPr>
              <a:t> GZ³tXm-«-¯</a:t>
            </a:r>
            <a:r>
              <a:rPr lang="en-US" sz="3500" b="1" dirty="0" err="1">
                <a:latin typeface="ML-Aathira" pitchFamily="82" charset="0"/>
              </a:rPr>
              <a:t>nÂ</a:t>
            </a:r>
            <a:r>
              <a:rPr lang="en-US" sz="3500" b="1" dirty="0">
                <a:latin typeface="ML-Aathira" pitchFamily="82" charset="0"/>
              </a:rPr>
              <a:t> \</a:t>
            </a:r>
            <a:r>
              <a:rPr lang="en-US" sz="3500" b="1" dirty="0" err="1">
                <a:latin typeface="ML-Aathira" pitchFamily="82" charset="0"/>
              </a:rPr>
              <a:t>n¶p</a:t>
            </a:r>
            <a:r>
              <a:rPr lang="en-US" sz="3500" b="1" dirty="0">
                <a:latin typeface="ML-Aathira" pitchFamily="82" charset="0"/>
              </a:rPr>
              <a:t> ]pd-¯m-¡p-</a:t>
            </a:r>
            <a:r>
              <a:rPr lang="en-US" sz="3500" b="1" dirty="0" err="1">
                <a:latin typeface="ML-Aathira" pitchFamily="82" charset="0"/>
              </a:rPr>
              <a:t>Ibpw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a®nÂ</a:t>
            </a:r>
            <a:r>
              <a:rPr lang="en-US" sz="3500" b="1" dirty="0">
                <a:latin typeface="ML-Aathira" pitchFamily="82" charset="0"/>
              </a:rPr>
              <a:t> \ns¶-Sp¯ a\p-</a:t>
            </a:r>
            <a:r>
              <a:rPr lang="en-US" sz="3500" b="1" dirty="0" err="1">
                <a:latin typeface="ML-Aathira" pitchFamily="82" charset="0"/>
              </a:rPr>
              <a:t>jys</a:t>
            </a:r>
            <a:r>
              <a:rPr lang="en-US" sz="3500" b="1" dirty="0">
                <a:latin typeface="ML-Aathira" pitchFamily="82" charset="0"/>
              </a:rPr>
              <a:t>\ </a:t>
            </a:r>
            <a:r>
              <a:rPr lang="en-US" sz="3500" b="1" dirty="0" err="1">
                <a:latin typeface="ML-Aathira" pitchFamily="82" charset="0"/>
              </a:rPr>
              <a:t>a®nt</a:t>
            </a:r>
            <a:r>
              <a:rPr lang="en-US" sz="3500" b="1" dirty="0">
                <a:latin typeface="ML-Aathira" pitchFamily="82" charset="0"/>
              </a:rPr>
              <a:t>\</a:t>
            </a:r>
            <a:r>
              <a:rPr lang="en-US" sz="3500" b="1" dirty="0" err="1">
                <a:latin typeface="ML-Aathira" pitchFamily="82" charset="0"/>
              </a:rPr>
              <a:t>mSp</a:t>
            </a:r>
            <a:r>
              <a:rPr lang="en-US" sz="3500" b="1" dirty="0">
                <a:latin typeface="ML-Aathira" pitchFamily="82" charset="0"/>
              </a:rPr>
              <a:t> aÃn-Sp-hm³ </a:t>
            </a:r>
            <a:r>
              <a:rPr lang="en-US" sz="3500" b="1" dirty="0" err="1">
                <a:latin typeface="ML-Aathira" pitchFamily="82" charset="0"/>
              </a:rPr>
              <a:t>hnSp-Ibpw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sNbvXp</a:t>
            </a:r>
            <a:r>
              <a:rPr lang="en-US" sz="3500" b="1" dirty="0">
                <a:latin typeface="ML-Aathira" pitchFamily="82" charset="0"/>
              </a:rPr>
              <a:t>.</a:t>
            </a:r>
          </a:p>
        </p:txBody>
      </p:sp>
      <p:pic>
        <p:nvPicPr>
          <p:cNvPr id="1026" name="Picture 2" descr="C:\Users\user\Desktop\true-account-of-adam-and-eve_zps21ae4c48.jpg"/>
          <p:cNvPicPr>
            <a:picLocks noChangeAspect="1" noChangeArrowheads="1"/>
          </p:cNvPicPr>
          <p:nvPr/>
        </p:nvPicPr>
        <p:blipFill>
          <a:blip r:embed="rId3"/>
          <a:srcRect t="16614" r="21622" b="20252"/>
          <a:stretch>
            <a:fillRect/>
          </a:stretch>
        </p:blipFill>
        <p:spPr bwMode="auto">
          <a:xfrm>
            <a:off x="1600200" y="-1"/>
            <a:ext cx="5943600" cy="38940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609600" y="685801"/>
            <a:ext cx="78486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500" b="1" dirty="0">
                <a:latin typeface="ML-Aathira" pitchFamily="82" charset="0"/>
              </a:rPr>
              <a:t>	BZ-¯n-</a:t>
            </a:r>
            <a:r>
              <a:rPr lang="en-US" sz="3500" b="1" dirty="0" err="1">
                <a:latin typeface="ML-Aathira" pitchFamily="82" charset="0"/>
              </a:rPr>
              <a:t>sâbpw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lÆm-bp-sSbpw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IjvS</a:t>
            </a:r>
            <a:r>
              <a:rPr lang="en-US" sz="3500" b="1" dirty="0">
                <a:latin typeface="ML-Aathira" pitchFamily="82" charset="0"/>
              </a:rPr>
              <a:t>-X-</a:t>
            </a:r>
            <a:r>
              <a:rPr lang="en-US" sz="3500" b="1" dirty="0" err="1">
                <a:latin typeface="ML-Aathira" pitchFamily="82" charset="0"/>
              </a:rPr>
              <a:t>Ifpw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t¢i</a:t>
            </a:r>
            <a:r>
              <a:rPr lang="en-US" sz="3500" b="1" dirty="0">
                <a:latin typeface="ML-Aathira" pitchFamily="82" charset="0"/>
              </a:rPr>
              <a:t>-§</a:t>
            </a:r>
            <a:r>
              <a:rPr lang="en-US" sz="3500" b="1" dirty="0" err="1">
                <a:latin typeface="ML-Aathira" pitchFamily="82" charset="0"/>
              </a:rPr>
              <a:t>fpw</a:t>
            </a:r>
            <a:r>
              <a:rPr lang="en-US" sz="3500" b="1" dirty="0">
                <a:latin typeface="ML-Aathira" pitchFamily="82" charset="0"/>
              </a:rPr>
              <a:t> I­v </a:t>
            </a:r>
            <a:r>
              <a:rPr lang="en-US" sz="3500" b="1" dirty="0" err="1">
                <a:latin typeface="ML-Aathira" pitchFamily="82" charset="0"/>
              </a:rPr>
              <a:t>ssZh</a:t>
            </a:r>
            <a:r>
              <a:rPr lang="en-US" sz="3500" b="1" dirty="0">
                <a:latin typeface="ML-Aathira" pitchFamily="82" charset="0"/>
              </a:rPr>
              <a:t>-¯n\p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IcpW</a:t>
            </a:r>
            <a:r>
              <a:rPr lang="en-US" sz="35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tXm¶n</a:t>
            </a:r>
            <a:r>
              <a:rPr lang="en-US" sz="3500" b="1" dirty="0">
                <a:latin typeface="ML-Aathira" pitchFamily="82" charset="0"/>
              </a:rPr>
              <a:t>.</a:t>
            </a:r>
          </a:p>
          <a:p>
            <a:pPr algn="ctr"/>
            <a:endParaRPr lang="en-US" sz="3500" b="1" dirty="0">
              <a:solidFill>
                <a:srgbClr val="002060"/>
              </a:solidFill>
              <a:latin typeface="ML-Aathira" pitchFamily="8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17922" y="2855655"/>
            <a:ext cx="5849678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latin typeface="ML-Aathira" pitchFamily="82" charset="0"/>
              </a:rPr>
              <a:t>Ahsc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c£n</a:t>
            </a:r>
            <a:r>
              <a:rPr lang="en-US" sz="4000" b="1" dirty="0">
                <a:latin typeface="ML-Aathira" pitchFamily="82" charset="0"/>
              </a:rPr>
              <a:t>-¡p-¶-</a:t>
            </a:r>
            <a:r>
              <a:rPr lang="en-US" sz="4000" b="1" dirty="0" err="1">
                <a:latin typeface="ML-Aathira" pitchFamily="82" charset="0"/>
              </a:rPr>
              <a:t>Xn</a:t>
            </a:r>
            <a:r>
              <a:rPr lang="en-US" sz="4000" b="1" dirty="0">
                <a:latin typeface="ML-Aathira" pitchFamily="82" charset="0"/>
              </a:rPr>
              <a:t>\p </a:t>
            </a:r>
            <a:r>
              <a:rPr lang="en-US" sz="4000" b="1" dirty="0" err="1">
                <a:latin typeface="ML-Aathira" pitchFamily="82" charset="0"/>
              </a:rPr>
              <a:t>th­n</a:t>
            </a:r>
            <a:endParaRPr lang="en-US" sz="4000" b="1" dirty="0">
              <a:latin typeface="ML-Aathira" pitchFamily="82" charset="0"/>
            </a:endParaRPr>
          </a:p>
          <a:p>
            <a:pPr algn="ctr"/>
            <a:r>
              <a:rPr lang="en-US" sz="4000" b="1" dirty="0" err="1">
                <a:latin typeface="ML-Aathira" pitchFamily="82" charset="0"/>
              </a:rPr>
              <a:t>Hcp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c£-Is\ </a:t>
            </a:r>
            <a:r>
              <a:rPr lang="en-US" sz="4000" b="1" dirty="0" err="1">
                <a:latin typeface="ML-Aathira" pitchFamily="82" charset="0"/>
              </a:rPr>
              <a:t>Ab-bv¡m-sa¶p</a:t>
            </a:r>
            <a:endParaRPr lang="en-US" sz="4000" b="1" dirty="0">
              <a:latin typeface="ML-Aathira" pitchFamily="82" charset="0"/>
            </a:endParaRPr>
          </a:p>
          <a:p>
            <a:pPr algn="ctr"/>
            <a:r>
              <a:rPr lang="en-US" sz="4000" b="1" dirty="0" err="1">
                <a:latin typeface="ML-Aathira" pitchFamily="82" charset="0"/>
              </a:rPr>
              <a:t>ssZhw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hmKvZm</a:t>
            </a:r>
            <a:r>
              <a:rPr lang="en-US" sz="4000" b="1" dirty="0">
                <a:latin typeface="ML-Aathira" pitchFamily="82" charset="0"/>
              </a:rPr>
              <a:t>\w </a:t>
            </a:r>
            <a:r>
              <a:rPr lang="en-US" sz="4000" b="1" dirty="0" err="1">
                <a:latin typeface="ML-Aathira" pitchFamily="82" charset="0"/>
              </a:rPr>
              <a:t>sNbvXp</a:t>
            </a:r>
            <a:r>
              <a:rPr lang="en-US" sz="4000" b="1" dirty="0">
                <a:latin typeface="ML-Aathira" pitchFamily="82" charset="0"/>
              </a:rPr>
              <a:t>.</a:t>
            </a:r>
          </a:p>
          <a:p>
            <a:pPr algn="ctr"/>
            <a:endParaRPr lang="en-US" sz="4000" b="1" dirty="0">
              <a:solidFill>
                <a:srgbClr val="00206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57200" y="3962400"/>
            <a:ext cx="8229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Ahn-S¶p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hmKvZm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\w 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sNbvX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 c£-I-\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mWp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 I\y-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Im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-a-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dn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-b-¯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nÂ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n¶p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 P\n¨</a:t>
            </a:r>
          </a:p>
          <a:p>
            <a:pPr algn="ctr"/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Cutim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.</a:t>
            </a:r>
          </a:p>
        </p:txBody>
      </p:sp>
      <p:pic>
        <p:nvPicPr>
          <p:cNvPr id="5" name="Picture 2" descr="E:\TEXT EDITING\New folderm9\edit ing class 2\image\DSC02854.JPG"/>
          <p:cNvPicPr>
            <a:picLocks noChangeAspect="1" noChangeArrowheads="1"/>
          </p:cNvPicPr>
          <p:nvPr/>
        </p:nvPicPr>
        <p:blipFill>
          <a:blip r:embed="rId3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701800" y="0"/>
            <a:ext cx="5689600" cy="3581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57200" y="2404408"/>
            <a:ext cx="8229600" cy="19389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ssZhw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Imcp-Wy-hm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-\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mWv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.</a:t>
            </a:r>
          </a:p>
          <a:p>
            <a:pPr algn="ctr"/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Ahn-Sp¶v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FÃm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-h-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scbpw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  <a:p>
            <a:pPr algn="ctr"/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kvt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ln¡p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-¶p.</a:t>
            </a:r>
          </a:p>
        </p:txBody>
      </p:sp>
      <p:sp>
        <p:nvSpPr>
          <p:cNvPr id="3" name="10-Point Star 2"/>
          <p:cNvSpPr/>
          <p:nvPr/>
        </p:nvSpPr>
        <p:spPr>
          <a:xfrm>
            <a:off x="762000" y="6858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10-Point Star 3"/>
          <p:cNvSpPr/>
          <p:nvPr/>
        </p:nvSpPr>
        <p:spPr>
          <a:xfrm>
            <a:off x="2133600" y="12954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10-Point Star 4"/>
          <p:cNvSpPr/>
          <p:nvPr/>
        </p:nvSpPr>
        <p:spPr>
          <a:xfrm>
            <a:off x="6477000" y="41910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10-Point Star 6"/>
          <p:cNvSpPr/>
          <p:nvPr/>
        </p:nvSpPr>
        <p:spPr>
          <a:xfrm>
            <a:off x="7467600" y="48768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743200" y="381000"/>
            <a:ext cx="64008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]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mSmw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57600" y="1371600"/>
            <a:ext cx="5486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latin typeface="ML-Aathira" pitchFamily="82" charset="0"/>
              </a:rPr>
              <a:t>Iev</a:t>
            </a:r>
            <a:r>
              <a:rPr lang="en-US" sz="3000" b="1" dirty="0">
                <a:latin typeface="ML-Aathira" pitchFamily="82" charset="0"/>
              </a:rPr>
              <a:t>]\ </a:t>
            </a:r>
            <a:r>
              <a:rPr lang="en-US" sz="3000" b="1" dirty="0" err="1">
                <a:latin typeface="ML-Aathira" pitchFamily="82" charset="0"/>
              </a:rPr>
              <a:t>ewLn</a:t>
            </a:r>
            <a:r>
              <a:rPr lang="en-US" sz="3000" b="1" dirty="0">
                <a:latin typeface="ML-Aathira" pitchFamily="82" charset="0"/>
              </a:rPr>
              <a:t>-¨m-Zn-]n-</a:t>
            </a:r>
            <a:r>
              <a:rPr lang="en-US" sz="3000" b="1" dirty="0" err="1">
                <a:latin typeface="ML-Aathira" pitchFamily="82" charset="0"/>
              </a:rPr>
              <a:t>Xm</a:t>
            </a:r>
            <a:r>
              <a:rPr lang="en-US" sz="3000" b="1" dirty="0">
                <a:latin typeface="ML-Aathira" pitchFamily="82" charset="0"/>
              </a:rPr>
              <a:t>-¡Ä</a:t>
            </a:r>
          </a:p>
          <a:p>
            <a:r>
              <a:rPr lang="en-US" sz="3000" b="1" dirty="0" err="1">
                <a:latin typeface="ML-Aathira" pitchFamily="82" charset="0"/>
              </a:rPr>
              <a:t>tXm</a:t>
            </a:r>
            <a:r>
              <a:rPr lang="en-US" sz="3000" b="1" dirty="0">
                <a:latin typeface="ML-Aathira" pitchFamily="82" charset="0"/>
              </a:rPr>
              <a:t>«-¯</a:t>
            </a:r>
            <a:r>
              <a:rPr lang="en-US" sz="3000" b="1" dirty="0" err="1">
                <a:latin typeface="ML-Aathira" pitchFamily="82" charset="0"/>
              </a:rPr>
              <a:t>n¶p</a:t>
            </a:r>
            <a:r>
              <a:rPr lang="en-US" sz="3000" b="1" dirty="0">
                <a:latin typeface="ML-Aathira" pitchFamily="82" charset="0"/>
              </a:rPr>
              <a:t> ]pd-¯</a:t>
            </a:r>
            <a:r>
              <a:rPr lang="en-US" sz="3000" b="1" dirty="0" err="1">
                <a:latin typeface="ML-Aathira" pitchFamily="82" charset="0"/>
              </a:rPr>
              <a:t>mbn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]e-</a:t>
            </a:r>
            <a:r>
              <a:rPr lang="en-US" sz="3000" b="1" dirty="0" err="1">
                <a:latin typeface="ML-Aathira" pitchFamily="82" charset="0"/>
              </a:rPr>
              <a:t>hn</a:t>
            </a:r>
            <a:r>
              <a:rPr lang="en-US" sz="3000" b="1" dirty="0">
                <a:latin typeface="ML-Aathira" pitchFamily="82" charset="0"/>
              </a:rPr>
              <a:t>[ </a:t>
            </a:r>
            <a:r>
              <a:rPr lang="en-US" sz="3000" b="1" dirty="0" err="1">
                <a:latin typeface="ML-Aathira" pitchFamily="82" charset="0"/>
              </a:rPr>
              <a:t>Zpcn</a:t>
            </a:r>
            <a:r>
              <a:rPr lang="en-US" sz="3000" b="1" dirty="0">
                <a:latin typeface="ML-Aathira" pitchFamily="82" charset="0"/>
              </a:rPr>
              <a:t>-X-hp-am-[n-</a:t>
            </a:r>
            <a:r>
              <a:rPr lang="en-US" sz="3000" b="1" dirty="0" err="1">
                <a:latin typeface="ML-Aathira" pitchFamily="82" charset="0"/>
              </a:rPr>
              <a:t>bp</a:t>
            </a:r>
            <a:r>
              <a:rPr lang="en-US" sz="3000" b="1" dirty="0">
                <a:latin typeface="ML-Aathira" pitchFamily="82" charset="0"/>
              </a:rPr>
              <a:t>-a-h-</a:t>
            </a:r>
            <a:r>
              <a:rPr lang="en-US" sz="3000" b="1" dirty="0" err="1">
                <a:latin typeface="ML-Aathira" pitchFamily="82" charset="0"/>
              </a:rPr>
              <a:t>cpsS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 err="1">
                <a:latin typeface="ML-Aathira" pitchFamily="82" charset="0"/>
              </a:rPr>
              <a:t>Pohn</a:t>
            </a:r>
            <a:r>
              <a:rPr lang="en-US" sz="3000" b="1" dirty="0">
                <a:latin typeface="ML-Aathira" pitchFamily="82" charset="0"/>
              </a:rPr>
              <a:t>-X-h-</a:t>
            </a:r>
            <a:r>
              <a:rPr lang="en-US" sz="3000" b="1" dirty="0" err="1">
                <a:latin typeface="ML-Aathira" pitchFamily="82" charset="0"/>
              </a:rPr>
              <a:t>gn</a:t>
            </a:r>
            <a:r>
              <a:rPr lang="en-US" sz="3000" b="1" dirty="0">
                <a:latin typeface="ML-Aathira" pitchFamily="82" charset="0"/>
              </a:rPr>
              <a:t>-I-fn-</a:t>
            </a:r>
            <a:r>
              <a:rPr lang="en-US" sz="3000" b="1" dirty="0" err="1">
                <a:latin typeface="ML-Aathira" pitchFamily="82" charset="0"/>
              </a:rPr>
              <a:t>ep</a:t>
            </a:r>
            <a:r>
              <a:rPr lang="en-US" sz="3000" b="1" dirty="0">
                <a:latin typeface="ML-Aathira" pitchFamily="82" charset="0"/>
              </a:rPr>
              <a:t>-f-</a:t>
            </a:r>
            <a:r>
              <a:rPr lang="en-US" sz="3000" b="1" dirty="0" err="1">
                <a:latin typeface="ML-Aathira" pitchFamily="82" charset="0"/>
              </a:rPr>
              <a:t>hm</a:t>
            </a:r>
            <a:r>
              <a:rPr lang="en-US" sz="3000" b="1" dirty="0">
                <a:latin typeface="ML-Aathira" pitchFamily="82" charset="0"/>
              </a:rPr>
              <a:t>-bn.</a:t>
            </a:r>
          </a:p>
          <a:p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 err="1">
                <a:latin typeface="ML-Aathira" pitchFamily="82" charset="0"/>
              </a:rPr>
              <a:t>F¦n</a:t>
            </a:r>
            <a:r>
              <a:rPr lang="en-US" sz="3000" b="1" dirty="0">
                <a:latin typeface="ML-Aathira" pitchFamily="82" charset="0"/>
              </a:rPr>
              <a:t>-</a:t>
            </a:r>
            <a:r>
              <a:rPr lang="en-US" sz="3000" b="1" dirty="0" err="1">
                <a:latin typeface="ML-Aathira" pitchFamily="82" charset="0"/>
              </a:rPr>
              <a:t>ep</a:t>
            </a:r>
            <a:r>
              <a:rPr lang="en-US" sz="3000" b="1" dirty="0">
                <a:latin typeface="ML-Aathira" pitchFamily="82" charset="0"/>
              </a:rPr>
              <a:t>-a-</a:t>
            </a:r>
            <a:r>
              <a:rPr lang="en-US" sz="3000" b="1" dirty="0" err="1">
                <a:latin typeface="ML-Aathira" pitchFamily="82" charset="0"/>
              </a:rPr>
              <a:t>cpfn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ssZhw</a:t>
            </a:r>
            <a:r>
              <a:rPr lang="en-US" sz="3000" b="1" dirty="0">
                <a:latin typeface="ML-Aathira" pitchFamily="82" charset="0"/>
              </a:rPr>
              <a:t> \c-</a:t>
            </a:r>
            <a:r>
              <a:rPr lang="en-US" sz="3000" b="1" dirty="0" err="1">
                <a:latin typeface="ML-Aathira" pitchFamily="82" charset="0"/>
              </a:rPr>
              <a:t>cpsS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k¦-</a:t>
            </a:r>
            <a:r>
              <a:rPr lang="en-US" sz="3000" b="1" dirty="0" err="1">
                <a:latin typeface="ML-Aathira" pitchFamily="82" charset="0"/>
              </a:rPr>
              <a:t>SsaÃmw</a:t>
            </a:r>
            <a:r>
              <a:rPr lang="en-US" sz="3000" b="1" dirty="0">
                <a:latin typeface="ML-Aathira" pitchFamily="82" charset="0"/>
              </a:rPr>
              <a:t> t]m¡n-Sp-hm³</a:t>
            </a:r>
          </a:p>
          <a:p>
            <a:r>
              <a:rPr lang="en-US" sz="3000" b="1" dirty="0" err="1">
                <a:latin typeface="ML-Aathira" pitchFamily="82" charset="0"/>
              </a:rPr>
              <a:t>c£Is</a:t>
            </a:r>
            <a:r>
              <a:rPr lang="en-US" sz="3000" b="1" dirty="0">
                <a:latin typeface="ML-Aathira" pitchFamily="82" charset="0"/>
              </a:rPr>
              <a:t>\¯pw ka-b-¯n-I-</a:t>
            </a:r>
            <a:r>
              <a:rPr lang="en-US" sz="3000" b="1" dirty="0" err="1">
                <a:latin typeface="ML-Aathira" pitchFamily="82" charset="0"/>
              </a:rPr>
              <a:t>hnÂ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\</a:t>
            </a:r>
            <a:r>
              <a:rPr lang="en-US" sz="3000" b="1" dirty="0" err="1">
                <a:latin typeface="ML-Aathira" pitchFamily="82" charset="0"/>
              </a:rPr>
              <a:t>csc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tamNn</a:t>
            </a:r>
            <a:r>
              <a:rPr lang="en-US" sz="3000" b="1" dirty="0">
                <a:latin typeface="ML-Aathira" pitchFamily="82" charset="0"/>
              </a:rPr>
              <a:t>-X-cm-¡n-Sp-hm³.</a:t>
            </a:r>
          </a:p>
          <a:p>
            <a:endParaRPr lang="en-US" sz="3000" b="1" dirty="0">
              <a:latin typeface="ML-Aathira" pitchFamily="82" charset="0"/>
            </a:endParaRPr>
          </a:p>
        </p:txBody>
      </p:sp>
      <p:pic>
        <p:nvPicPr>
          <p:cNvPr id="7" name="30 Track 30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752600" y="3124200"/>
            <a:ext cx="304800" cy="304800"/>
          </a:xfrm>
          <a:prstGeom prst="rect">
            <a:avLst/>
          </a:prstGeom>
        </p:spPr>
      </p:pic>
      <p:pic>
        <p:nvPicPr>
          <p:cNvPr id="8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" y="1905000"/>
            <a:ext cx="2279650" cy="3401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user\Desktop\Untitled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949325"/>
            <a:ext cx="1919054" cy="2327275"/>
          </a:xfrm>
          <a:prstGeom prst="rect">
            <a:avLst/>
          </a:prstGeom>
          <a:noFill/>
        </p:spPr>
      </p:pic>
      <p:pic>
        <p:nvPicPr>
          <p:cNvPr id="9" name="Picture 3" descr="C:\Users\user\Desktop\Bitmap in Forum8.cd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6802437" y="601781"/>
            <a:ext cx="1808163" cy="3589219"/>
          </a:xfrm>
          <a:prstGeom prst="rect">
            <a:avLst/>
          </a:prstGeom>
          <a:noFill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191000"/>
            <a:ext cx="8229600" cy="914400"/>
          </a:xfrm>
        </p:spPr>
        <p:txBody>
          <a:bodyPr>
            <a:noAutofit/>
          </a:bodyPr>
          <a:lstStyle/>
          <a:p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{]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mÀ°n¡mw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/>
            </a:r>
            <a:b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</a:br>
            <a:r>
              <a:rPr lang="en-US" sz="3200" b="1" dirty="0" err="1">
                <a:latin typeface="ML-Aathira" pitchFamily="82" charset="0"/>
              </a:rPr>
              <a:t>Icp</a:t>
            </a:r>
            <a:r>
              <a:rPr lang="en-US" sz="3200" b="1" dirty="0">
                <a:latin typeface="ML-Aathira" pitchFamily="82" charset="0"/>
              </a:rPr>
              <a:t>-Wm-a-b-\</a:t>
            </a:r>
            <a:r>
              <a:rPr lang="en-US" sz="3200" b="1" dirty="0" err="1">
                <a:latin typeface="ML-Aathira" pitchFamily="82" charset="0"/>
              </a:rPr>
              <a:t>mb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ssZh-ta</a:t>
            </a:r>
            <a:r>
              <a:rPr lang="en-US" sz="3200" b="1" dirty="0">
                <a:latin typeface="ML-Aathira" pitchFamily="82" charset="0"/>
              </a:rPr>
              <a:t>, c£-Is\ </a:t>
            </a:r>
            <a:r>
              <a:rPr lang="en-US" sz="3200" b="1" dirty="0" err="1">
                <a:latin typeface="ML-Aathira" pitchFamily="82" charset="0"/>
              </a:rPr>
              <a:t>hmKvZm</a:t>
            </a:r>
            <a:r>
              <a:rPr lang="en-US" sz="3200" b="1" dirty="0">
                <a:latin typeface="ML-Aathira" pitchFamily="82" charset="0"/>
              </a:rPr>
              <a:t>\w </a:t>
            </a:r>
            <a:r>
              <a:rPr lang="en-US" sz="3200" b="1" dirty="0" err="1">
                <a:latin typeface="ML-Aathira" pitchFamily="82" charset="0"/>
              </a:rPr>
              <a:t>sNbvX</a:t>
            </a:r>
            <a:r>
              <a:rPr lang="en-US" sz="3200" b="1" dirty="0">
                <a:latin typeface="ML-Aathira" pitchFamily="82" charset="0"/>
              </a:rPr>
              <a:t/>
            </a:r>
            <a:br>
              <a:rPr lang="en-US" sz="3200" b="1" dirty="0">
                <a:latin typeface="ML-Aathira" pitchFamily="82" charset="0"/>
              </a:rPr>
            </a:br>
            <a:r>
              <a:rPr lang="en-US" sz="3200" b="1" dirty="0">
                <a:latin typeface="ML-Aathira" pitchFamily="82" charset="0"/>
              </a:rPr>
              <a:t>A§-</a:t>
            </a:r>
            <a:r>
              <a:rPr lang="en-US" sz="3200" b="1" dirty="0" err="1">
                <a:latin typeface="ML-Aathira" pitchFamily="82" charset="0"/>
              </a:rPr>
              <a:t>bpsS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henb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kvt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l¯n</a:t>
            </a:r>
            <a:r>
              <a:rPr lang="en-US" sz="3200" b="1" dirty="0">
                <a:latin typeface="ML-Aathira" pitchFamily="82" charset="0"/>
              </a:rPr>
              <a:t>\p Rm³ \µn</a:t>
            </a:r>
            <a:br>
              <a:rPr lang="en-US" sz="3200" b="1" dirty="0">
                <a:latin typeface="ML-Aathira" pitchFamily="82" charset="0"/>
              </a:rPr>
            </a:br>
            <a:r>
              <a:rPr lang="en-US" sz="3200" b="1" dirty="0">
                <a:latin typeface="ML-Aathira" pitchFamily="82" charset="0"/>
              </a:rPr>
              <a:t>]d-</a:t>
            </a:r>
            <a:r>
              <a:rPr lang="en-US" sz="3200" b="1" dirty="0" err="1">
                <a:latin typeface="ML-Aathira" pitchFamily="82" charset="0"/>
              </a:rPr>
              <a:t>bp</a:t>
            </a:r>
            <a:r>
              <a:rPr lang="en-US" sz="3200" b="1" dirty="0">
                <a:latin typeface="ML-Aathira" pitchFamily="82" charset="0"/>
              </a:rPr>
              <a:t>-¶p.</a:t>
            </a:r>
            <a:br>
              <a:rPr lang="en-US" sz="3200" b="1" dirty="0">
                <a:latin typeface="ML-Aathira" pitchFamily="82" charset="0"/>
              </a:rPr>
            </a:br>
            <a:endParaRPr lang="en-US" sz="3200" b="1" dirty="0">
              <a:solidFill>
                <a:srgbClr val="FF000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8288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Fsâ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Xocp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-am\w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2743200"/>
            <a:ext cx="861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Ft¶mSp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hg-¡p-­m-¡p¶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Iq«pIm-tcmSp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Rm³ </a:t>
            </a: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kvt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\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lt¯msS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s]cp-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amdpw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387</TotalTime>
  <Words>143</Words>
  <Application>Microsoft Office PowerPoint</Application>
  <PresentationFormat>On-screen Show (4:3)</PresentationFormat>
  <Paragraphs>54</Paragraphs>
  <Slides>13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c£I\mb  ssZhw kotdm ae-_mÀ k`-bpsS hnizmk  ]cn-io-e\ ]mTm-hen.</vt:lpstr>
      <vt:lpstr>]mTw 5</vt:lpstr>
      <vt:lpstr>Slide 3</vt:lpstr>
      <vt:lpstr>Slide 4</vt:lpstr>
      <vt:lpstr>Slide 5</vt:lpstr>
      <vt:lpstr>Slide 6</vt:lpstr>
      <vt:lpstr>\ap¡p ]mSmw</vt:lpstr>
      <vt:lpstr>\ap¡p{]mÀ°n¡mw Icp-Wm-a-b-\mb ssZh-ta, c£-Is\ hmKvZm\w sNbvX A§-bpsS henb kvt\l¯n\p Rm³ \µn ]d-bp-¶p. </vt:lpstr>
      <vt:lpstr>Fsâ Xocp-am\w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c£I\mb ssZhw</dc:title>
  <dc:creator>Administrator</dc:creator>
  <cp:lastModifiedBy>Administrator</cp:lastModifiedBy>
  <cp:revision>111</cp:revision>
  <dcterms:created xsi:type="dcterms:W3CDTF">2012-01-18T04:19:31Z</dcterms:created>
  <dcterms:modified xsi:type="dcterms:W3CDTF">2013-11-12T06:25:59Z</dcterms:modified>
</cp:coreProperties>
</file>